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9D9D-1CCF-441B-A353-8C1E0C1D7B22}" type="datetimeFigureOut">
              <a:rPr lang="en-GB" smtClean="0"/>
              <a:t>14/05/2023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29E4-1AEB-4156-BE13-E2F7F425E0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9972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9D9D-1CCF-441B-A353-8C1E0C1D7B22}" type="datetimeFigureOut">
              <a:rPr lang="en-GB" smtClean="0"/>
              <a:t>14/05/2023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29E4-1AEB-4156-BE13-E2F7F425E0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24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9D9D-1CCF-441B-A353-8C1E0C1D7B22}" type="datetimeFigureOut">
              <a:rPr lang="en-GB" smtClean="0"/>
              <a:t>14/05/2023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29E4-1AEB-4156-BE13-E2F7F425E0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00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9D9D-1CCF-441B-A353-8C1E0C1D7B22}" type="datetimeFigureOut">
              <a:rPr lang="en-GB" smtClean="0"/>
              <a:t>14/05/2023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29E4-1AEB-4156-BE13-E2F7F425E0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5126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9D9D-1CCF-441B-A353-8C1E0C1D7B22}" type="datetimeFigureOut">
              <a:rPr lang="en-GB" smtClean="0"/>
              <a:t>14/05/2023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29E4-1AEB-4156-BE13-E2F7F425E0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859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9D9D-1CCF-441B-A353-8C1E0C1D7B22}" type="datetimeFigureOut">
              <a:rPr lang="en-GB" smtClean="0"/>
              <a:t>14/05/2023</a:t>
            </a:fld>
            <a:endParaRPr lang="en-GB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29E4-1AEB-4156-BE13-E2F7F425E0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6792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9D9D-1CCF-441B-A353-8C1E0C1D7B22}" type="datetimeFigureOut">
              <a:rPr lang="en-GB" smtClean="0"/>
              <a:t>14/05/2023</a:t>
            </a:fld>
            <a:endParaRPr lang="en-GB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29E4-1AEB-4156-BE13-E2F7F425E0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977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9D9D-1CCF-441B-A353-8C1E0C1D7B22}" type="datetimeFigureOut">
              <a:rPr lang="en-GB" smtClean="0"/>
              <a:t>14/05/2023</a:t>
            </a:fld>
            <a:endParaRPr lang="en-GB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29E4-1AEB-4156-BE13-E2F7F425E0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7300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9D9D-1CCF-441B-A353-8C1E0C1D7B22}" type="datetimeFigureOut">
              <a:rPr lang="en-GB" smtClean="0"/>
              <a:t>14/05/2023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29E4-1AEB-4156-BE13-E2F7F425E0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7991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9D9D-1CCF-441B-A353-8C1E0C1D7B22}" type="datetimeFigureOut">
              <a:rPr lang="en-GB" smtClean="0"/>
              <a:t>14/05/2023</a:t>
            </a:fld>
            <a:endParaRPr lang="en-GB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29E4-1AEB-4156-BE13-E2F7F425E0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2854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9D9D-1CCF-441B-A353-8C1E0C1D7B22}" type="datetimeFigureOut">
              <a:rPr lang="en-GB" smtClean="0"/>
              <a:t>14/05/2023</a:t>
            </a:fld>
            <a:endParaRPr lang="en-GB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29E4-1AEB-4156-BE13-E2F7F425E0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7363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4A59D9D-1CCF-441B-A353-8C1E0C1D7B22}" type="datetimeFigureOut">
              <a:rPr lang="en-GB" smtClean="0"/>
              <a:t>14/05/2023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90F929E4-1AEB-4156-BE13-E2F7F425E0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2387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5BD63-2F26-B6C1-D750-33A8FF8A77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User Support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D11343-2412-7663-322A-24AF0DE66F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McRae &amp; Dick Case Management System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7FEA60-97AE-C35F-9B57-3C72A87FD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4767" y="4553712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817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AC4E9-DEB7-10E3-19A5-9C29BED4C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BAF38A-A2C6-CF65-05A9-A6C750EB7D24}"/>
              </a:ext>
            </a:extLst>
          </p:cNvPr>
          <p:cNvSpPr txBox="1"/>
          <p:nvPr/>
        </p:nvSpPr>
        <p:spPr>
          <a:xfrm>
            <a:off x="3877733" y="477506"/>
            <a:ext cx="7018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clip below shows you how to find out if you already have a Java Runtime Environment. The steps are: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FDA8F9-91C6-86C2-9664-F67680EBB9F0}"/>
              </a:ext>
            </a:extLst>
          </p:cNvPr>
          <p:cNvSpPr txBox="1"/>
          <p:nvPr/>
        </p:nvSpPr>
        <p:spPr>
          <a:xfrm>
            <a:off x="3877733" y="1261534"/>
            <a:ext cx="7018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Open a command prompt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Type  </a:t>
            </a:r>
            <a:r>
              <a:rPr lang="en-GB" dirty="0">
                <a:solidFill>
                  <a:srgbClr val="00B050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java –version</a:t>
            </a:r>
            <a:r>
              <a:rPr lang="en-GB" dirty="0"/>
              <a:t>  and press Enter</a:t>
            </a:r>
          </a:p>
        </p:txBody>
      </p:sp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A842DC36-63A6-85A3-282B-ABF4CDE9E5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92134" y="2109095"/>
            <a:ext cx="4851400" cy="397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691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09389-6E42-85CE-CAFF-3EC12AD52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Logging In</a:t>
            </a:r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41186AAA-BDE7-300B-7FCD-D8EBDF9E622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45767" y="1327037"/>
            <a:ext cx="5774182" cy="4472822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5C4629-1A9E-EA5E-A9FA-902A737F5209}"/>
              </a:ext>
            </a:extLst>
          </p:cNvPr>
          <p:cNvSpPr txBox="1"/>
          <p:nvPr/>
        </p:nvSpPr>
        <p:spPr>
          <a:xfrm>
            <a:off x="3572933" y="680706"/>
            <a:ext cx="81110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clip below shows you how to log in to your system. You will need your username and password.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F33261-57C8-30D7-F696-E3F9FD3F2605}"/>
              </a:ext>
            </a:extLst>
          </p:cNvPr>
          <p:cNvSpPr txBox="1"/>
          <p:nvPr/>
        </p:nvSpPr>
        <p:spPr>
          <a:xfrm>
            <a:off x="3507934" y="1704472"/>
            <a:ext cx="22013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Find “User Pack” folder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C20D47-C1E3-C011-CD9A-6F6D64536767}"/>
              </a:ext>
            </a:extLst>
          </p:cNvPr>
          <p:cNvSpPr txBox="1"/>
          <p:nvPr/>
        </p:nvSpPr>
        <p:spPr>
          <a:xfrm>
            <a:off x="3507934" y="2500917"/>
            <a:ext cx="1830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Double click app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F6F156-1CC3-9D5C-7BA7-8AAC3ADEA9D2}"/>
              </a:ext>
            </a:extLst>
          </p:cNvPr>
          <p:cNvSpPr txBox="1"/>
          <p:nvPr/>
        </p:nvSpPr>
        <p:spPr>
          <a:xfrm>
            <a:off x="3507934" y="3251459"/>
            <a:ext cx="18303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Enter username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BD93B1-2F80-83C5-7218-6F022A38DF45}"/>
              </a:ext>
            </a:extLst>
          </p:cNvPr>
          <p:cNvSpPr txBox="1"/>
          <p:nvPr/>
        </p:nvSpPr>
        <p:spPr>
          <a:xfrm>
            <a:off x="3507934" y="3750922"/>
            <a:ext cx="18303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Enter password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5A3A39-F2CC-2458-81DE-2DCFBD9C16D9}"/>
              </a:ext>
            </a:extLst>
          </p:cNvPr>
          <p:cNvSpPr txBox="1"/>
          <p:nvPr/>
        </p:nvSpPr>
        <p:spPr>
          <a:xfrm>
            <a:off x="3507934" y="4348952"/>
            <a:ext cx="18303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Press “Sign In”</a:t>
            </a:r>
          </a:p>
        </p:txBody>
      </p:sp>
    </p:spTree>
    <p:extLst>
      <p:ext uri="{BB962C8B-B14F-4D97-AF65-F5344CB8AC3E}">
        <p14:creationId xmlns:p14="http://schemas.microsoft.com/office/powerpoint/2010/main" val="3361387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6A7B1-6084-B439-C231-744A50AD4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Reset Password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B22C90-F297-CF3A-04ED-EDD515FB186B}"/>
              </a:ext>
            </a:extLst>
          </p:cNvPr>
          <p:cNvSpPr txBox="1"/>
          <p:nvPr/>
        </p:nvSpPr>
        <p:spPr>
          <a:xfrm>
            <a:off x="4377266" y="529617"/>
            <a:ext cx="548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clip below shows you how to reset your password.</a:t>
            </a:r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3CC17374-A0DE-1DF5-BC8F-043DC41D19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49286" y="1320801"/>
            <a:ext cx="6578222" cy="45165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F0DB75-5958-A151-C2D3-25E674C0AF7C}"/>
              </a:ext>
            </a:extLst>
          </p:cNvPr>
          <p:cNvSpPr txBox="1"/>
          <p:nvPr/>
        </p:nvSpPr>
        <p:spPr>
          <a:xfrm>
            <a:off x="3457554" y="1320801"/>
            <a:ext cx="13377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Click link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D5DB05-9F0A-E9A8-8223-EFC893506272}"/>
              </a:ext>
            </a:extLst>
          </p:cNvPr>
          <p:cNvSpPr txBox="1"/>
          <p:nvPr/>
        </p:nvSpPr>
        <p:spPr>
          <a:xfrm>
            <a:off x="3457554" y="1828453"/>
            <a:ext cx="1591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Enter username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F58CD1-4C29-5813-D9F5-E115169B3857}"/>
              </a:ext>
            </a:extLst>
          </p:cNvPr>
          <p:cNvSpPr txBox="1"/>
          <p:nvPr/>
        </p:nvSpPr>
        <p:spPr>
          <a:xfrm>
            <a:off x="3457554" y="2542692"/>
            <a:ext cx="1591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Enter old password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009AA5-B3E0-6AC9-C90C-3041349A6DA4}"/>
              </a:ext>
            </a:extLst>
          </p:cNvPr>
          <p:cNvSpPr txBox="1"/>
          <p:nvPr/>
        </p:nvSpPr>
        <p:spPr>
          <a:xfrm>
            <a:off x="3457554" y="3378840"/>
            <a:ext cx="1591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Enter new password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D36D5F-5F61-0BB4-444F-7215A02B95AD}"/>
              </a:ext>
            </a:extLst>
          </p:cNvPr>
          <p:cNvSpPr txBox="1"/>
          <p:nvPr/>
        </p:nvSpPr>
        <p:spPr>
          <a:xfrm>
            <a:off x="3457554" y="4178880"/>
            <a:ext cx="1591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Press “Reset Password”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68F4C2-D309-AF97-D2A2-F4266ACCBA70}"/>
              </a:ext>
            </a:extLst>
          </p:cNvPr>
          <p:cNvSpPr txBox="1"/>
          <p:nvPr/>
        </p:nvSpPr>
        <p:spPr>
          <a:xfrm>
            <a:off x="3457554" y="5029548"/>
            <a:ext cx="15917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Log in</a:t>
            </a:r>
          </a:p>
        </p:txBody>
      </p:sp>
    </p:spTree>
    <p:extLst>
      <p:ext uri="{BB962C8B-B14F-4D97-AF65-F5344CB8AC3E}">
        <p14:creationId xmlns:p14="http://schemas.microsoft.com/office/powerpoint/2010/main" val="2744236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9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6E752-6CE2-B16C-1F0A-0768620D9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 a New Case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673A25-BF85-5663-F2AC-7740A4C2B2DC}"/>
              </a:ext>
            </a:extLst>
          </p:cNvPr>
          <p:cNvSpPr txBox="1"/>
          <p:nvPr/>
        </p:nvSpPr>
        <p:spPr>
          <a:xfrm>
            <a:off x="4673599" y="939171"/>
            <a:ext cx="4953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clip below shows you how to add a new Case.</a:t>
            </a:r>
          </a:p>
        </p:txBody>
      </p:sp>
      <p:pic>
        <p:nvPicPr>
          <p:cNvPr id="8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2E59448C-53C7-51EB-01FC-C23AACAC9B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61209" y="1854200"/>
            <a:ext cx="6004257" cy="337661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20B1C6E-6275-9D72-00F7-966CC5373FFC}"/>
              </a:ext>
            </a:extLst>
          </p:cNvPr>
          <p:cNvSpPr txBox="1"/>
          <p:nvPr/>
        </p:nvSpPr>
        <p:spPr>
          <a:xfrm>
            <a:off x="3652286" y="2319292"/>
            <a:ext cx="14954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Press “Add New Case”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89AC95-BC25-87B7-BF81-A0127FAE82EA}"/>
              </a:ext>
            </a:extLst>
          </p:cNvPr>
          <p:cNvSpPr txBox="1"/>
          <p:nvPr/>
        </p:nvSpPr>
        <p:spPr>
          <a:xfrm>
            <a:off x="3633080" y="3085874"/>
            <a:ext cx="16585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Enter details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3CDEE8-25E0-028B-9A72-51BE223506F2}"/>
              </a:ext>
            </a:extLst>
          </p:cNvPr>
          <p:cNvSpPr txBox="1"/>
          <p:nvPr/>
        </p:nvSpPr>
        <p:spPr>
          <a:xfrm>
            <a:off x="3601487" y="3606235"/>
            <a:ext cx="17833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Press “Confirm New Case”</a:t>
            </a:r>
          </a:p>
        </p:txBody>
      </p:sp>
    </p:spTree>
    <p:extLst>
      <p:ext uri="{BB962C8B-B14F-4D97-AF65-F5344CB8AC3E}">
        <p14:creationId xmlns:p14="http://schemas.microsoft.com/office/powerpoint/2010/main" val="3202319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7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82BB7-FC86-9511-9D70-5E12EFA37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Searching and Viewing All Cases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1FB0C3-315A-1869-36C1-1A4F5C0B572D}"/>
              </a:ext>
            </a:extLst>
          </p:cNvPr>
          <p:cNvSpPr txBox="1"/>
          <p:nvPr/>
        </p:nvSpPr>
        <p:spPr>
          <a:xfrm>
            <a:off x="4021666" y="693638"/>
            <a:ext cx="7163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clip below shows you how search for a Case and how to view all Cases.</a:t>
            </a:r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9516E596-DE12-D42E-5F22-4CEC896F61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3866" y="1408607"/>
            <a:ext cx="7675399" cy="431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361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5BD63-2F26-B6C1-D750-33A8FF8A77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15" y="994154"/>
            <a:ext cx="7315200" cy="1040045"/>
          </a:xfrm>
        </p:spPr>
        <p:txBody>
          <a:bodyPr/>
          <a:lstStyle/>
          <a:p>
            <a:r>
              <a:rPr lang="en-GB" dirty="0"/>
              <a:t>Need Help?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D11343-2412-7663-322A-24AF0DE66F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5" y="2214912"/>
            <a:ext cx="7315200" cy="1722087"/>
          </a:xfrm>
        </p:spPr>
        <p:txBody>
          <a:bodyPr/>
          <a:lstStyle/>
          <a:p>
            <a:r>
              <a:rPr lang="en-GB" dirty="0"/>
              <a:t>Name: Daria Vekic</a:t>
            </a:r>
          </a:p>
          <a:p>
            <a:r>
              <a:rPr lang="en-GB" dirty="0"/>
              <a:t>Email: dariavekic@hotmail.co.uk</a:t>
            </a:r>
          </a:p>
          <a:p>
            <a:r>
              <a:rPr lang="en-GB" dirty="0"/>
              <a:t>Phone: 07753463113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7FEA60-97AE-C35F-9B57-3C72A87FD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4767" y="4553712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775785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202</TotalTime>
  <Words>184</Words>
  <Application>Microsoft Office PowerPoint</Application>
  <PresentationFormat>Widescreen</PresentationFormat>
  <Paragraphs>32</Paragraphs>
  <Slides>7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Cascadia Code SemiBold</vt:lpstr>
      <vt:lpstr>Corbel</vt:lpstr>
      <vt:lpstr>Wingdings 2</vt:lpstr>
      <vt:lpstr>Frame</vt:lpstr>
      <vt:lpstr>User Support</vt:lpstr>
      <vt:lpstr>JRE</vt:lpstr>
      <vt:lpstr>Logging In</vt:lpstr>
      <vt:lpstr>Reset Password</vt:lpstr>
      <vt:lpstr>Add a New Case</vt:lpstr>
      <vt:lpstr>Searching and Viewing All Cases</vt:lpstr>
      <vt:lpstr>Need Help?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User Support</dc:title>
  <dc:creator>Daria Vekic</dc:creator>
  <cp:lastModifiedBy>Daria Vekic</cp:lastModifiedBy>
  <cp:revision>6</cp:revision>
  <dcterms:created xsi:type="dcterms:W3CDTF">2023-05-14T12:39:00Z</dcterms:created>
  <dcterms:modified xsi:type="dcterms:W3CDTF">2023-05-14T16:01:26Z</dcterms:modified>
</cp:coreProperties>
</file>

<file path=docProps/thumbnail.jpeg>
</file>